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340" r:id="rId4"/>
    <p:sldId id="349" r:id="rId5"/>
    <p:sldId id="341" r:id="rId6"/>
    <p:sldId id="342" r:id="rId7"/>
    <p:sldId id="343" r:id="rId8"/>
    <p:sldId id="350" r:id="rId9"/>
    <p:sldId id="351" r:id="rId10"/>
    <p:sldId id="352" r:id="rId11"/>
    <p:sldId id="353" r:id="rId12"/>
    <p:sldId id="344" r:id="rId13"/>
    <p:sldId id="354" r:id="rId14"/>
    <p:sldId id="345" r:id="rId15"/>
    <p:sldId id="346" r:id="rId16"/>
    <p:sldId id="347" r:id="rId17"/>
    <p:sldId id="35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C05"/>
    <a:srgbClr val="EA4335"/>
    <a:srgbClr val="FF3399"/>
    <a:srgbClr val="34A853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75" d="100"/>
          <a:sy n="75" d="100"/>
        </p:scale>
        <p:origin x="1782" y="9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ACE6B-6551-4636-84D6-F76ADBD0618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8FFB4-174D-4CDB-A1A9-17A5B9F648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54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54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4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72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08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46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8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90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91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91000">
              <a:schemeClr val="accent1">
                <a:lumMod val="50000"/>
              </a:schemeClr>
            </a:gs>
            <a:gs pos="84000">
              <a:schemeClr val="bg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.foreupweb.com/wp-content/uploads/2013/05/Dark-blue-pattern-wallpaper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595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81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dirty="0" smtClean="0">
                <a:latin typeface="Bebas neue" panose="020B0606020202050201" pitchFamily="34" charset="0"/>
              </a:rPr>
              <a:t>QUALIDADE EM SISTEMAS DE VÍDEOS DIGITAIS</a:t>
            </a:r>
            <a:endParaRPr lang="pt-BR" sz="6600" dirty="0">
              <a:latin typeface="Bebas neue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11463" y="5226784"/>
            <a:ext cx="3762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Ruhan Conceição</a:t>
            </a:r>
          </a:p>
          <a:p>
            <a:pPr algn="r"/>
            <a:r>
              <a:rPr lang="pt-BR" sz="2000" dirty="0" err="1" smtClean="0">
                <a:latin typeface="Cantarell" panose="02000603000000000000" pitchFamily="2" charset="0"/>
              </a:rPr>
              <a:t>Érick</a:t>
            </a:r>
            <a:r>
              <a:rPr lang="pt-BR" sz="2000" dirty="0" smtClean="0">
                <a:latin typeface="Cantarell" panose="02000603000000000000" pitchFamily="2" charset="0"/>
              </a:rPr>
              <a:t> </a:t>
            </a:r>
            <a:r>
              <a:rPr lang="pt-BR" sz="2000" dirty="0" smtClean="0">
                <a:latin typeface="Cantarell" panose="02000603000000000000" pitchFamily="2" charset="0"/>
              </a:rPr>
              <a:t>Moreira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Heitor Almeida</a:t>
            </a:r>
            <a:endParaRPr lang="pt-BR" sz="2000" dirty="0" smtClean="0">
              <a:latin typeface="Cantarell" panose="02000603000000000000" pitchFamily="2" charset="0"/>
            </a:endParaRP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Marcos Bueno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Thiago </a:t>
            </a:r>
            <a:r>
              <a:rPr lang="pt-BR" sz="2000" dirty="0" err="1" smtClean="0">
                <a:latin typeface="Cantarell" panose="02000603000000000000" pitchFamily="2" charset="0"/>
              </a:rPr>
              <a:t>Bubolz</a:t>
            </a:r>
            <a:endParaRPr lang="pt-BR" sz="2000" dirty="0">
              <a:latin typeface="Cantarell" panose="02000603000000000000" pitchFamily="2" charset="0"/>
            </a:endParaRPr>
          </a:p>
        </p:txBody>
      </p:sp>
      <p:sp>
        <p:nvSpPr>
          <p:cNvPr id="7" name="Subtítulo 4"/>
          <p:cNvSpPr>
            <a:spLocks noGrp="1"/>
          </p:cNvSpPr>
          <p:nvPr>
            <p:ph type="subTitle" idx="1"/>
          </p:nvPr>
        </p:nvSpPr>
        <p:spPr>
          <a:xfrm>
            <a:off x="1524000" y="4473389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 smtClean="0">
                <a:latin typeface="Cantarell" panose="02000603000000000000" pitchFamily="2" charset="0"/>
              </a:rPr>
              <a:t>Proposta de Trabalho</a:t>
            </a:r>
            <a:endParaRPr lang="pt-BR" sz="3200" dirty="0"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32891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1036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2992492"/>
            <a:ext cx="2930525" cy="24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714" y="4464942"/>
            <a:ext cx="3006725" cy="225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rgbClr val="FFFF00"/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26316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11931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37887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dirty="0" smtClean="0">
                <a:latin typeface="Bebas neue" panose="020B0606020202050201" pitchFamily="34" charset="0"/>
              </a:rPr>
              <a:t>QUALIDADE EM SISTEMAS DE VÍDEOS DIGITAIS</a:t>
            </a:r>
            <a:endParaRPr lang="pt-BR" sz="6600" dirty="0">
              <a:latin typeface="Bebas neue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11463" y="5226784"/>
            <a:ext cx="3762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Ruhan Conceição</a:t>
            </a:r>
          </a:p>
          <a:p>
            <a:pPr algn="r"/>
            <a:r>
              <a:rPr lang="pt-BR" sz="2000" dirty="0" err="1" smtClean="0">
                <a:latin typeface="Cantarell" panose="02000603000000000000" pitchFamily="2" charset="0"/>
              </a:rPr>
              <a:t>Érick</a:t>
            </a:r>
            <a:r>
              <a:rPr lang="pt-BR" sz="2000" dirty="0" smtClean="0">
                <a:latin typeface="Cantarell" panose="02000603000000000000" pitchFamily="2" charset="0"/>
              </a:rPr>
              <a:t> </a:t>
            </a:r>
            <a:r>
              <a:rPr lang="pt-BR" sz="2000" dirty="0" smtClean="0">
                <a:latin typeface="Cantarell" panose="02000603000000000000" pitchFamily="2" charset="0"/>
              </a:rPr>
              <a:t>Moreira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Heitor Almeida</a:t>
            </a:r>
            <a:endParaRPr lang="pt-BR" sz="2000" dirty="0" smtClean="0">
              <a:latin typeface="Cantarell" panose="02000603000000000000" pitchFamily="2" charset="0"/>
            </a:endParaRP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Marcos Bueno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Thiago </a:t>
            </a:r>
            <a:r>
              <a:rPr lang="pt-BR" sz="2000" dirty="0" err="1" smtClean="0">
                <a:latin typeface="Cantarell" panose="02000603000000000000" pitchFamily="2" charset="0"/>
              </a:rPr>
              <a:t>Bubolz</a:t>
            </a:r>
            <a:endParaRPr lang="pt-BR" sz="2000" dirty="0">
              <a:latin typeface="Cantarell" panose="02000603000000000000" pitchFamily="2" charset="0"/>
            </a:endParaRPr>
          </a:p>
        </p:txBody>
      </p:sp>
      <p:sp>
        <p:nvSpPr>
          <p:cNvPr id="7" name="Subtítulo 4"/>
          <p:cNvSpPr>
            <a:spLocks noGrp="1"/>
          </p:cNvSpPr>
          <p:nvPr>
            <p:ph type="subTitle" idx="1"/>
          </p:nvPr>
        </p:nvSpPr>
        <p:spPr>
          <a:xfrm>
            <a:off x="1524000" y="4473389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 smtClean="0">
                <a:latin typeface="Cantarell" panose="02000603000000000000" pitchFamily="2" charset="0"/>
              </a:rPr>
              <a:t>Proposta de Trabalho</a:t>
            </a:r>
            <a:endParaRPr lang="pt-BR" sz="3200" dirty="0"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CODIFICADOR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7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CODIFICADOR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557151" y="100848"/>
            <a:ext cx="5550256" cy="6656307"/>
          </a:xfrm>
          <a:prstGeom prst="rect">
            <a:avLst/>
          </a:prstGeom>
          <a:solidFill>
            <a:schemeClr val="tx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pic>
        <p:nvPicPr>
          <p:cNvPr id="1026" name="Picture 2" descr="https://cagnazzo.wp.mines-telecom.fr/files/2011/10/mv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36" y="1535450"/>
            <a:ext cx="5333687" cy="391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rgbClr val="FFFF00"/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5932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8927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1339</Words>
  <Application>Microsoft Office PowerPoint</Application>
  <PresentationFormat>Widescreen</PresentationFormat>
  <Paragraphs>377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7" baseType="lpstr">
      <vt:lpstr>Arial</vt:lpstr>
      <vt:lpstr>Bebas Neue</vt:lpstr>
      <vt:lpstr>Bebas Neue</vt:lpstr>
      <vt:lpstr>Calibri</vt:lpstr>
      <vt:lpstr>Calibri Light</vt:lpstr>
      <vt:lpstr>Cantarell</vt:lpstr>
      <vt:lpstr>Korolev Light</vt:lpstr>
      <vt:lpstr>Lobster Two</vt:lpstr>
      <vt:lpstr>Wingdings</vt:lpstr>
      <vt:lpstr>Tema do Office</vt:lpstr>
      <vt:lpstr>QUALIDADE EM SISTEMAS DE VÍDEOS DIGITAIS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QUALIDADE EM SISTEMAS DE VÍDEOS DIGITAIS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Ruhan</dc:creator>
  <cp:lastModifiedBy>Ruhan</cp:lastModifiedBy>
  <cp:revision>81</cp:revision>
  <dcterms:created xsi:type="dcterms:W3CDTF">2016-06-20T14:35:37Z</dcterms:created>
  <dcterms:modified xsi:type="dcterms:W3CDTF">2016-09-15T14:31:55Z</dcterms:modified>
</cp:coreProperties>
</file>